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70" r:id="rId21"/>
    <p:sldId id="271" r:id="rId22"/>
    <p:sldId id="272" r:id="rId23"/>
    <p:sldId id="273" r:id="rId24"/>
    <p:sldId id="262" r:id="rId25"/>
    <p:sldId id="263" r:id="rId26"/>
    <p:sldId id="264" r:id="rId27"/>
    <p:sldId id="265" r:id="rId28"/>
    <p:sldId id="266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0">
              <a:schemeClr val="bg1"/>
            </a:gs>
            <a:gs pos="0">
              <a:schemeClr val="bg1"/>
            </a:gs>
          </a:gsLst>
          <a:lin ang="1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a liv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9466A9A3-4A61-4ABA-99B4-79DFD501A9EC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7A6B37B9-54B6-460A-B9F0-FD3EB21D8CB8}" type="slidenum">
              <a:rPr lang="pt-BR" smtClean="0"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" y="1124744"/>
            <a:ext cx="9068150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291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956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320"/>
            <a:ext cx="9144000" cy="447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08197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84784"/>
            <a:ext cx="919839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3221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908720"/>
            <a:ext cx="9155490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21570"/>
            <a:ext cx="9144001" cy="458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9875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7" y="830865"/>
            <a:ext cx="9116113" cy="5262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073008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" y="692696"/>
            <a:ext cx="9144198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5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0472"/>
            <a:ext cx="9144000" cy="5262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5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" y="1556792"/>
            <a:ext cx="9137639" cy="3564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5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" y="1484784"/>
            <a:ext cx="9165058" cy="347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5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" y="1196752"/>
            <a:ext cx="912492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" y="1124744"/>
            <a:ext cx="9200565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" y="980728"/>
            <a:ext cx="9198720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22385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9433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79512" y="5013176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const</a:t>
            </a:r>
            <a:r>
              <a:rPr lang="pt-BR" dirty="0"/>
              <a:t> </a:t>
            </a:r>
            <a:r>
              <a:rPr lang="pt-BR" dirty="0" err="1"/>
              <a:t>mongoose</a:t>
            </a:r>
            <a:r>
              <a:rPr lang="pt-BR" dirty="0"/>
              <a:t> = </a:t>
            </a:r>
            <a:r>
              <a:rPr lang="pt-BR" dirty="0" err="1"/>
              <a:t>require</a:t>
            </a:r>
            <a:r>
              <a:rPr lang="pt-BR" dirty="0"/>
              <a:t>('</a:t>
            </a:r>
            <a:r>
              <a:rPr lang="pt-BR" dirty="0" err="1"/>
              <a:t>mongoose</a:t>
            </a:r>
            <a:r>
              <a:rPr lang="pt-BR" dirty="0" smtClean="0"/>
              <a:t>');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" y="1484784"/>
            <a:ext cx="9115091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1"/>
            <a:ext cx="9144000" cy="523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8" y="692696"/>
            <a:ext cx="9155554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5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48" y="836712"/>
            <a:ext cx="924571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5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" y="1268760"/>
            <a:ext cx="9112843" cy="419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5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écnica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écnic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1458</TotalTime>
  <Words>1</Words>
  <Application>Microsoft Office PowerPoint</Application>
  <PresentationFormat>Apresentação na tela (4:3)</PresentationFormat>
  <Paragraphs>1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Técnica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Dell Alberto</dc:creator>
  <cp:lastModifiedBy>Dell Alberto</cp:lastModifiedBy>
  <cp:revision>20</cp:revision>
  <dcterms:created xsi:type="dcterms:W3CDTF">2019-10-31T17:17:02Z</dcterms:created>
  <dcterms:modified xsi:type="dcterms:W3CDTF">2019-11-05T10:56:48Z</dcterms:modified>
</cp:coreProperties>
</file>